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0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6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bm.com/cloud/learn/cloud-native#toc-applicatio-uC_cIqEt" TargetMode="Externa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 smtClean="0"/>
              <a:t>Cloud </a:t>
            </a:r>
            <a:r>
              <a:rPr lang="en-US" dirty="0"/>
              <a:t>Native Apps - Compared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Advantages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/>
              <a:t>Can be easier to manage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as </a:t>
            </a:r>
            <a:r>
              <a:rPr lang="en-US" dirty="0"/>
              <a:t>iterative improvements occur using Agile and DevOps </a:t>
            </a:r>
            <a:r>
              <a:rPr lang="en-US" dirty="0" smtClean="0"/>
              <a:t>processes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Can be improved incrementally and automatically to continuously add new and improved application features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as </a:t>
            </a:r>
            <a:r>
              <a:rPr lang="en-US" dirty="0"/>
              <a:t>microservices are </a:t>
            </a:r>
            <a:r>
              <a:rPr lang="en-US" dirty="0" smtClean="0"/>
              <a:t>used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Can be improved in non-intrusive </a:t>
            </a:r>
            <a:r>
              <a:rPr lang="en-US" dirty="0" smtClean="0"/>
              <a:t>manner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causing </a:t>
            </a:r>
            <a:r>
              <a:rPr lang="en-US" dirty="0"/>
              <a:t>no downtime or disruption of the end-user </a:t>
            </a:r>
            <a:r>
              <a:rPr lang="en-US" dirty="0" smtClean="0"/>
              <a:t>experience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Scaling up or down proves easier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Because of elastic </a:t>
            </a:r>
            <a:r>
              <a:rPr lang="en-US" dirty="0"/>
              <a:t>infrastructure that underpins cloud native apps</a:t>
            </a:r>
            <a:endParaRPr lang="en-US" dirty="0" smtClean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TextBox 4"/>
          <p:cNvSpPr txBox="1"/>
          <p:nvPr/>
        </p:nvSpPr>
        <p:spPr>
          <a:xfrm>
            <a:off x="9055100" y="6123801"/>
            <a:ext cx="22098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2"/>
              </a:rPr>
              <a:t>Source: IBM Blog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Disadvantages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3809999"/>
          </a:xfrm>
        </p:spPr>
        <p:txBody>
          <a:bodyPr/>
          <a:lstStyle/>
          <a:p>
            <a:r>
              <a:rPr lang="en-US" dirty="0"/>
              <a:t>Create the necessity of managing more elements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Rather than one large application, it becomes necessary to manage far more small, discrete </a:t>
            </a:r>
            <a:r>
              <a:rPr lang="en-US" dirty="0" smtClean="0"/>
              <a:t>services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Demand additional toolsets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 manage the DevOps pipeline, replace traditional monitoring structures, and control microservices </a:t>
            </a:r>
            <a:r>
              <a:rPr lang="en-US" dirty="0" smtClean="0"/>
              <a:t>architecture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Allow for rapid development </a:t>
            </a:r>
            <a:r>
              <a:rPr lang="en-US" dirty="0" smtClean="0"/>
              <a:t>and </a:t>
            </a:r>
            <a:r>
              <a:rPr lang="en-US" dirty="0"/>
              <a:t>deployment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also demand a business culture that can cope with the pace of that innovation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54548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Cloud native vs. traditional applications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A cloud enabled application is an application that was developed </a:t>
            </a:r>
            <a:r>
              <a:rPr lang="en-US" dirty="0">
                <a:solidFill>
                  <a:srgbClr val="FF0000"/>
                </a:solidFill>
              </a:rPr>
              <a:t>for deployment in a traditional data center</a:t>
            </a:r>
            <a:r>
              <a:rPr lang="en-US" dirty="0"/>
              <a:t> but was later changed so that it also could run in a cloud </a:t>
            </a:r>
            <a:r>
              <a:rPr lang="en-US" dirty="0" smtClean="0"/>
              <a:t>environment</a:t>
            </a:r>
          </a:p>
          <a:p>
            <a:endParaRPr lang="en-US" dirty="0"/>
          </a:p>
          <a:p>
            <a:r>
              <a:rPr lang="en-US" dirty="0"/>
              <a:t>Cloud native applications, however, are </a:t>
            </a:r>
            <a:r>
              <a:rPr lang="en-US" dirty="0">
                <a:solidFill>
                  <a:srgbClr val="FF0000"/>
                </a:solidFill>
              </a:rPr>
              <a:t>built to operate only in the </a:t>
            </a:r>
            <a:r>
              <a:rPr lang="en-US" dirty="0" smtClean="0">
                <a:solidFill>
                  <a:srgbClr val="FF0000"/>
                </a:solidFill>
              </a:rPr>
              <a:t>cloud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Developers design cloud native applications to be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Scalable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platform agnostic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and </a:t>
            </a:r>
            <a:r>
              <a:rPr lang="en-US" dirty="0"/>
              <a:t>comprised of microservices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Cloud native vs. Cloud enabled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935151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Cloud native vs. </a:t>
            </a:r>
            <a:r>
              <a:rPr lang="fr-FR" dirty="0" smtClean="0"/>
              <a:t>traditional applications (2)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In the history of cloud computing, the meaning of "cloud ready" has shifted several times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Initially, the term applied to services or software designed to work over the internet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Today, the term is used more often to describe </a:t>
            </a:r>
            <a:endParaRPr lang="en-US" dirty="0" smtClean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 dirty="0" smtClean="0"/>
              <a:t>an </a:t>
            </a:r>
            <a:r>
              <a:rPr lang="en-US" sz="1600" dirty="0"/>
              <a:t>application that works in a cloud environment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 dirty="0" smtClean="0"/>
              <a:t>a </a:t>
            </a:r>
            <a:r>
              <a:rPr lang="en-US" sz="1600" dirty="0"/>
              <a:t>traditional app that has been reconfigured for a cloud </a:t>
            </a:r>
            <a:r>
              <a:rPr lang="en-US" sz="1600" dirty="0" smtClean="0"/>
              <a:t>environment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The term "cloud native" has a much shorter </a:t>
            </a:r>
            <a:r>
              <a:rPr lang="en-US" dirty="0" smtClean="0"/>
              <a:t>history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Refers </a:t>
            </a:r>
            <a:r>
              <a:rPr lang="en-US" dirty="0"/>
              <a:t>to an application developed from </a:t>
            </a:r>
            <a:endParaRPr lang="en-US" dirty="0" smtClean="0"/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 dirty="0" smtClean="0"/>
              <a:t>the </a:t>
            </a:r>
            <a:r>
              <a:rPr lang="en-US" sz="1600" dirty="0"/>
              <a:t>outset to work only in the </a:t>
            </a:r>
            <a:r>
              <a:rPr lang="en-US" sz="1600" dirty="0" smtClean="0"/>
              <a:t>cloud and takes </a:t>
            </a:r>
            <a:r>
              <a:rPr lang="en-US" sz="1600" dirty="0"/>
              <a:t>advantage of the characteristics of cloud architecture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sz="1600" dirty="0" smtClean="0"/>
              <a:t>an </a:t>
            </a:r>
            <a:r>
              <a:rPr lang="en-US" sz="1600" dirty="0"/>
              <a:t>existing app that has been refactored and reconfigured with cloud native </a:t>
            </a:r>
            <a:r>
              <a:rPr lang="en-US" sz="1600" dirty="0" smtClean="0"/>
              <a:t>principles</a:t>
            </a:r>
          </a:p>
          <a:p>
            <a:pPr lvl="2">
              <a:buFont typeface="Wingdings" panose="05000000000000000000" pitchFamily="2" charset="2"/>
              <a:buChar char="v"/>
            </a:pPr>
            <a:endParaRPr lang="en-IN" sz="1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Cloud native vs. Cloud ready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483112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Cloud native vs. traditional </a:t>
            </a:r>
            <a:r>
              <a:rPr lang="fr-FR" dirty="0" smtClean="0"/>
              <a:t>applications (3)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 smtClean="0"/>
              <a:t>Cloud based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 </a:t>
            </a:r>
            <a:r>
              <a:rPr lang="en-US" dirty="0"/>
              <a:t>general term applied liberally to any number of cloud offerings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cloud based service or application is delivered over the internet</a:t>
            </a:r>
          </a:p>
          <a:p>
            <a:endParaRPr lang="en-US" dirty="0"/>
          </a:p>
          <a:p>
            <a:r>
              <a:rPr lang="en-US" dirty="0"/>
              <a:t>Cloud native is a more specific term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Cloud native describes applications designed to work in cloud environments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 term denotes applications that rely on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microservices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Containers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continuous integration and continuous delivery (CI/CD)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used via any cloud platform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Cloud native vs. Cloud based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1619164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Cloud native vs. traditional </a:t>
            </a:r>
            <a:r>
              <a:rPr lang="fr-FR" dirty="0" smtClean="0"/>
              <a:t>applications (4)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Cloud first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describes a business strategy in which organizations commit to using cloud resources first when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launching new IT services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refreshing existing services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replacing legacy technology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Cost savings and operational efficiencies drive this strategy</a:t>
            </a:r>
          </a:p>
          <a:p>
            <a:endParaRPr lang="en-US" dirty="0"/>
          </a:p>
          <a:p>
            <a:r>
              <a:rPr lang="en-US" dirty="0"/>
              <a:t>Cloud native applications pair well with a cloud-first strategy because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they use only cloud resources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are designed to take advantage of the beneficial characteristics of cloud architecture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US" dirty="0"/>
              <a:t>Cloud native vs. Cloud first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841976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3175</TotalTime>
  <Words>497</Words>
  <Application>Microsoft Office PowerPoint</Application>
  <PresentationFormat>Widescreen</PresentationFormat>
  <Paragraphs>73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6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Cloud Native Apps - Compared</vt:lpstr>
      <vt:lpstr>Advantages</vt:lpstr>
      <vt:lpstr>Disadvantages</vt:lpstr>
      <vt:lpstr>Cloud native vs. traditional applications</vt:lpstr>
      <vt:lpstr>Cloud native vs. traditional applications (2)</vt:lpstr>
      <vt:lpstr>Cloud native vs. traditional applications (3)</vt:lpstr>
      <vt:lpstr>Cloud native vs. traditional applications (4)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229</cp:revision>
  <dcterms:created xsi:type="dcterms:W3CDTF">2018-10-16T06:13:57Z</dcterms:created>
  <dcterms:modified xsi:type="dcterms:W3CDTF">2020-09-10T09:28:55Z</dcterms:modified>
</cp:coreProperties>
</file>

<file path=docProps/thumbnail.jpeg>
</file>